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011D5100-7988-42FC-A59A-B78172770C1A}"/>
    <pc:docChg chg="custSel modSld">
      <pc:chgData name="Narelle Wheaton" userId="6e1b2b30-480e-4f91-806b-6735d5b9e446" providerId="ADAL" clId="{011D5100-7988-42FC-A59A-B78172770C1A}" dt="2023-08-10T01:41:11.597" v="25" actId="403"/>
      <pc:docMkLst>
        <pc:docMk/>
      </pc:docMkLst>
      <pc:sldChg chg="modSp mod">
        <pc:chgData name="Narelle Wheaton" userId="6e1b2b30-480e-4f91-806b-6735d5b9e446" providerId="ADAL" clId="{011D5100-7988-42FC-A59A-B78172770C1A}" dt="2023-08-10T01:37:56.574" v="16" actId="1076"/>
        <pc:sldMkLst>
          <pc:docMk/>
          <pc:sldMk cId="1900936514" sldId="256"/>
        </pc:sldMkLst>
        <pc:spChg chg="mod">
          <ac:chgData name="Narelle Wheaton" userId="6e1b2b30-480e-4f91-806b-6735d5b9e446" providerId="ADAL" clId="{011D5100-7988-42FC-A59A-B78172770C1A}" dt="2023-08-10T01:37:56.574" v="16" actId="1076"/>
          <ac:spMkLst>
            <pc:docMk/>
            <pc:sldMk cId="1900936514" sldId="256"/>
            <ac:spMk id="3" creationId="{11723A3B-7467-448D-ADE8-63E1A5FD9847}"/>
          </ac:spMkLst>
        </pc:spChg>
      </pc:sldChg>
      <pc:sldChg chg="modSp mod">
        <pc:chgData name="Narelle Wheaton" userId="6e1b2b30-480e-4f91-806b-6735d5b9e446" providerId="ADAL" clId="{011D5100-7988-42FC-A59A-B78172770C1A}" dt="2023-08-10T01:40:59.953" v="18" actId="1076"/>
        <pc:sldMkLst>
          <pc:docMk/>
          <pc:sldMk cId="968104187" sldId="257"/>
        </pc:sldMkLst>
        <pc:spChg chg="mod">
          <ac:chgData name="Narelle Wheaton" userId="6e1b2b30-480e-4f91-806b-6735d5b9e446" providerId="ADAL" clId="{011D5100-7988-42FC-A59A-B78172770C1A}" dt="2023-08-10T01:40:59.953" v="18" actId="1076"/>
          <ac:spMkLst>
            <pc:docMk/>
            <pc:sldMk cId="968104187" sldId="257"/>
            <ac:spMk id="3" creationId="{11723A3B-7467-448D-ADE8-63E1A5FD9847}"/>
          </ac:spMkLst>
        </pc:spChg>
      </pc:sldChg>
      <pc:sldChg chg="modSp mod">
        <pc:chgData name="Narelle Wheaton" userId="6e1b2b30-480e-4f91-806b-6735d5b9e446" providerId="ADAL" clId="{011D5100-7988-42FC-A59A-B78172770C1A}" dt="2023-08-10T01:41:11.597" v="25" actId="403"/>
        <pc:sldMkLst>
          <pc:docMk/>
          <pc:sldMk cId="3745078887" sldId="258"/>
        </pc:sldMkLst>
        <pc:spChg chg="mod">
          <ac:chgData name="Narelle Wheaton" userId="6e1b2b30-480e-4f91-806b-6735d5b9e446" providerId="ADAL" clId="{011D5100-7988-42FC-A59A-B78172770C1A}" dt="2023-08-10T01:41:11.597" v="25" actId="403"/>
          <ac:spMkLst>
            <pc:docMk/>
            <pc:sldMk cId="3745078887" sldId="258"/>
            <ac:spMk id="3" creationId="{11723A3B-7467-448D-ADE8-63E1A5FD984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CA51D-2CEF-4D60-9CE4-184C6019A5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A01036-0C48-48AA-AF7F-46F36D5F15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845AD2-D1A3-4310-A824-3BEC711BC7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63C04-3E57-41A7-8FCA-43ECA842D189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DF971C-FE1B-4064-AA41-57C4DDDBB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3379CE-78A2-49C0-ADA5-1D0CFDE054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855A7-68C0-4986-B4B4-9D556722BC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14772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B69578-D100-4A6D-9A8E-54A020C561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FCEB56C-73C1-476E-965C-E10A26208F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712D59-4281-4EB7-B533-9BE4D11C0C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63C04-3E57-41A7-8FCA-43ECA842D189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8BCD87-4F59-467C-9839-B55828DE08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702E35-B0A8-4834-A8FB-ABE89D05E7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855A7-68C0-4986-B4B4-9D556722BC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71623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6881DD9-773A-4D4D-A4FE-62C7CADAAC2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D79720-3418-40C1-B9E5-4FB63165CF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CC19E0-B882-4935-A3D1-0147B2E500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63C04-3E57-41A7-8FCA-43ECA842D189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74BBCB-7796-41D2-9599-6BF07E1B6A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183797-BB07-4F67-8917-6397A8DAC8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855A7-68C0-4986-B4B4-9D556722BC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874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E96EAE-80E1-4769-A891-4D4EE69F26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62ED17-EF30-4177-97E4-246788C6A4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356E7D-052A-4D89-B79C-B4A8FA446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63C04-3E57-41A7-8FCA-43ECA842D189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906DEE-4515-476F-8326-F23B73A3E5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A82830-B291-4E02-BA42-02431F676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855A7-68C0-4986-B4B4-9D556722BC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70747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B6FC5-33F7-483A-AD67-509B157EDD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C37349-E67B-4F65-A812-E551D396FD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6378BF-A6EE-419B-966B-DCF41DFC71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63C04-3E57-41A7-8FCA-43ECA842D189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F1FBD7-A120-4431-9C33-1A9673AF4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A727F0-1EC3-41C2-9838-2D1D6340F3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855A7-68C0-4986-B4B4-9D556722BC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853116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B36CD-8C2D-4926-80D5-61D57351A5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447B39-D4C2-48A4-99CA-75A87CC1F5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6988C5-8787-4A8D-BA04-8C7EDB5337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DE18E8-72A1-4BF2-AA83-191DA820A2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63C04-3E57-41A7-8FCA-43ECA842D189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E6DEDE-326D-4CBA-BD8D-6D9D734AC1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35ED9C-560A-4227-A751-A1EA16F7A9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855A7-68C0-4986-B4B4-9D556722BC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70897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FB2EC9-B959-4A82-A60C-81F57522E6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18B949-F5DD-4EE7-AB19-D958DB6D6F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D4A210-D372-4CC2-ACCC-8FB6CFC26F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0375029-94F7-4DF7-B2CE-80CE90E53A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717858E-185C-4ADE-B862-C632DAFF30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A9399E5-6347-46EA-B235-88EEBF91D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63C04-3E57-41A7-8FCA-43ECA842D189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F0D2028-C585-46C5-AC78-6E21759F0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D4949EC-FFD4-463C-AAE9-152AAFDFD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855A7-68C0-4986-B4B4-9D556722BC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98285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8BAF89-4286-4B2E-9A6E-D4957B7EF0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AC15A4-3F68-4ABF-944A-D988918C29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63C04-3E57-41A7-8FCA-43ECA842D189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885F0F8-6A02-4D6B-ACE7-B9C9DF28D0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BC3063B-3CAF-4141-AA9B-41C13DF2C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855A7-68C0-4986-B4B4-9D556722BC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706117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D95343A-9438-4B63-AF3E-1AA3F1885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63C04-3E57-41A7-8FCA-43ECA842D189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59BCC1-C908-401F-BC7A-E8B9533159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27EC1D-70DD-4C79-93FF-4C7D449F4E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855A7-68C0-4986-B4B4-9D556722BC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45608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A81E56-DDFE-439E-ABC5-7E47F6B382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A0FF83-F00B-4EBD-815D-8D4A8632D3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04CCF4E-3E69-489A-AF99-C1C5994584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D1E648-BF13-4BD5-ACFA-884D3F70E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63C04-3E57-41A7-8FCA-43ECA842D189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9C730D-A475-4EE6-A02D-0C5B9BE8C3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CF4816-E527-4284-A38E-1966E84EA0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855A7-68C0-4986-B4B4-9D556722BC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75336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1A753B-74D9-4CD3-95D9-E3702301A9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636E75C-0B0B-4DC8-8786-79CDE79830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E01397-B7B1-41E4-B958-7320C33F08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5E65FE-8E3A-49E8-A513-A59FAEF8E0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63C04-3E57-41A7-8FCA-43ECA842D189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A2DCD1-B90E-4A25-A82D-24B6CB0153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B8E757-0156-40F8-922B-872BBA0452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855A7-68C0-4986-B4B4-9D556722BC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871563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239941B-8B68-4800-8D7D-AF2792A6C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BCA50F-B136-4852-8474-F8E96297E3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F4D27D-0FDF-4577-863D-8675F3DD4D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963C04-3E57-41A7-8FCA-43ECA842D189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105A41-94C8-4CAC-B2A7-7FFAAAA466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0E26C-547B-4EDE-A8B3-37A5769D37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C855A7-68C0-4986-B4B4-9D556722BC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47842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1723A3B-7467-448D-ADE8-63E1A5FD98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66787"/>
            <a:ext cx="9144000" cy="4924425"/>
          </a:xfrm>
        </p:spPr>
        <p:txBody>
          <a:bodyPr>
            <a:normAutofit/>
          </a:bodyPr>
          <a:lstStyle/>
          <a:p>
            <a:r>
              <a:rPr lang="en-AU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I'm but a stranger here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Heaven is my home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Earth is a desert drear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Heaven is my home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Danger and sorrow stand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Round me on every hand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Heaven is my fatherland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Heaven is my home</a:t>
            </a:r>
          </a:p>
        </p:txBody>
      </p:sp>
    </p:spTree>
    <p:extLst>
      <p:ext uri="{BB962C8B-B14F-4D97-AF65-F5344CB8AC3E}">
        <p14:creationId xmlns:p14="http://schemas.microsoft.com/office/powerpoint/2010/main" val="19009365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1723A3B-7467-448D-ADE8-63E1A5FD98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61869"/>
            <a:ext cx="9144000" cy="4734261"/>
          </a:xfrm>
        </p:spPr>
        <p:txBody>
          <a:bodyPr>
            <a:normAutofit lnSpcReduction="10000"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What though the tempest rage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Heaven is my home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Short is pilgrimage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Heaven is my home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time's wild wintry blast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Soon will be overpast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 shall reach home at last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Heaven is my home</a:t>
            </a:r>
          </a:p>
        </p:txBody>
      </p:sp>
    </p:spTree>
    <p:extLst>
      <p:ext uri="{BB962C8B-B14F-4D97-AF65-F5344CB8AC3E}">
        <p14:creationId xmlns:p14="http://schemas.microsoft.com/office/powerpoint/2010/main" val="9681041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1723A3B-7467-448D-ADE8-63E1A5FD98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96176"/>
            <a:ext cx="9144000" cy="4465648"/>
          </a:xfrm>
        </p:spPr>
        <p:txBody>
          <a:bodyPr>
            <a:normAutofit lnSpcReduction="10000"/>
          </a:bodyPr>
          <a:lstStyle/>
          <a:p>
            <a:r>
              <a:rPr lang="en-AU" sz="2000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There at my Saviour's side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Heaven is my home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 shall be glorified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Heaven is my home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There with the good and blest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Those I loved most and best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 shall for ever rest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Heaven is my home</a:t>
            </a:r>
          </a:p>
          <a:p>
            <a:endParaRPr lang="en-AU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0D09B5F-7B92-47DE-969D-F4E46CFE2B23}"/>
              </a:ext>
            </a:extLst>
          </p:cNvPr>
          <p:cNvSpPr/>
          <p:nvPr/>
        </p:nvSpPr>
        <p:spPr>
          <a:xfrm>
            <a:off x="304799" y="5796428"/>
            <a:ext cx="6096000" cy="90024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Song # 4357029</a:t>
            </a: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Thomas R. Taylor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05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5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37450788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168</Words>
  <Application>Microsoft Office PowerPoint</Application>
  <PresentationFormat>Widescreen</PresentationFormat>
  <Paragraphs>11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2022-02-24T07:27:08Z</dcterms:created>
  <dcterms:modified xsi:type="dcterms:W3CDTF">2023-08-10T01:41:17Z</dcterms:modified>
</cp:coreProperties>
</file>